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32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Destaqu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43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3D39589-6E48-47AB-9F8A-A72F294D8864}" type="doc">
      <dgm:prSet loTypeId="urn:microsoft.com/office/officeart/2008/layout/RadialCluster" loCatId="cycle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pt-PT"/>
        </a:p>
      </dgm:t>
    </dgm:pt>
    <dgm:pt modelId="{CD5CBBCA-6FEA-42A6-B4B4-C951C04FB134}">
      <dgm:prSet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pt-PT" sz="2000" b="1" dirty="0" err="1" smtClean="0">
              <a:solidFill>
                <a:srgbClr val="0070C0"/>
              </a:solidFill>
            </a:rPr>
            <a:t>janeiro</a:t>
          </a:r>
          <a:endParaRPr lang="pt-PT" sz="2000" b="1" dirty="0" smtClean="0">
            <a:solidFill>
              <a:srgbClr val="0070C0"/>
            </a:solidFill>
          </a:endParaRPr>
        </a:p>
        <a:p>
          <a:pPr rtl="0"/>
          <a:r>
            <a:rPr lang="pt-PT" sz="2000" dirty="0" smtClean="0">
              <a:solidFill>
                <a:schemeClr val="accent2"/>
              </a:solidFill>
            </a:rPr>
            <a:t>31 dias</a:t>
          </a:r>
          <a:endParaRPr lang="pt-PT" sz="2000" dirty="0">
            <a:solidFill>
              <a:schemeClr val="accent2"/>
            </a:solidFill>
          </a:endParaRPr>
        </a:p>
      </dgm:t>
    </dgm:pt>
    <dgm:pt modelId="{A2718AC0-BE03-476B-9992-A28AD1F2831D}" type="parTrans" cxnId="{77071981-202B-4465-99D0-C815604E81B3}">
      <dgm:prSet/>
      <dgm:spPr/>
      <dgm:t>
        <a:bodyPr/>
        <a:lstStyle/>
        <a:p>
          <a:endParaRPr lang="pt-PT"/>
        </a:p>
      </dgm:t>
    </dgm:pt>
    <dgm:pt modelId="{14B156BB-E7FE-4D81-B5D0-D99E970CB0EB}" type="sibTrans" cxnId="{77071981-202B-4465-99D0-C815604E81B3}">
      <dgm:prSet/>
      <dgm:spPr/>
      <dgm:t>
        <a:bodyPr/>
        <a:lstStyle/>
        <a:p>
          <a:endParaRPr lang="pt-PT"/>
        </a:p>
      </dgm:t>
    </dgm:pt>
    <dgm:pt modelId="{9B58D44F-EAB7-40B7-80D1-975E0B16F49F}" type="pres">
      <dgm:prSet presAssocID="{E3D39589-6E48-47AB-9F8A-A72F294D8864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pt-PT"/>
        </a:p>
      </dgm:t>
    </dgm:pt>
    <dgm:pt modelId="{4C647629-8E0D-4B34-8120-10430C3DCFDB}" type="pres">
      <dgm:prSet presAssocID="{CD5CBBCA-6FEA-42A6-B4B4-C951C04FB134}" presName="singleCycle" presStyleCnt="0"/>
      <dgm:spPr/>
    </dgm:pt>
    <dgm:pt modelId="{9CF8EFF8-9147-4FE6-911A-4632FB2872CD}" type="pres">
      <dgm:prSet presAssocID="{CD5CBBCA-6FEA-42A6-B4B4-C951C04FB134}" presName="singleCenter" presStyleLbl="node1" presStyleIdx="0" presStyleCnt="1" custScaleX="159589" custLinFactNeighborX="-4755" custLinFactNeighborY="-1172">
        <dgm:presLayoutVars>
          <dgm:chMax val="7"/>
          <dgm:chPref val="7"/>
        </dgm:presLayoutVars>
      </dgm:prSet>
      <dgm:spPr/>
      <dgm:t>
        <a:bodyPr/>
        <a:lstStyle/>
        <a:p>
          <a:endParaRPr lang="pt-PT"/>
        </a:p>
      </dgm:t>
    </dgm:pt>
  </dgm:ptLst>
  <dgm:cxnLst>
    <dgm:cxn modelId="{A2E44A84-BAA1-42F7-B4C0-D4F1B418B8F9}" type="presOf" srcId="{CD5CBBCA-6FEA-42A6-B4B4-C951C04FB134}" destId="{9CF8EFF8-9147-4FE6-911A-4632FB2872CD}" srcOrd="0" destOrd="0" presId="urn:microsoft.com/office/officeart/2008/layout/RadialCluster"/>
    <dgm:cxn modelId="{77071981-202B-4465-99D0-C815604E81B3}" srcId="{E3D39589-6E48-47AB-9F8A-A72F294D8864}" destId="{CD5CBBCA-6FEA-42A6-B4B4-C951C04FB134}" srcOrd="0" destOrd="0" parTransId="{A2718AC0-BE03-476B-9992-A28AD1F2831D}" sibTransId="{14B156BB-E7FE-4D81-B5D0-D99E970CB0EB}"/>
    <dgm:cxn modelId="{CD8DA7D8-9501-4921-B243-0476EE2655BA}" type="presOf" srcId="{E3D39589-6E48-47AB-9F8A-A72F294D8864}" destId="{9B58D44F-EAB7-40B7-80D1-975E0B16F49F}" srcOrd="0" destOrd="0" presId="urn:microsoft.com/office/officeart/2008/layout/RadialCluster"/>
    <dgm:cxn modelId="{AE5F90E9-C287-4FA3-9DF2-A0F37B814504}" type="presParOf" srcId="{9B58D44F-EAB7-40B7-80D1-975E0B16F49F}" destId="{4C647629-8E0D-4B34-8120-10430C3DCFDB}" srcOrd="0" destOrd="0" presId="urn:microsoft.com/office/officeart/2008/layout/RadialCluster"/>
    <dgm:cxn modelId="{7AE8298D-08D6-4C26-90DE-033F8B7EB6F6}" type="presParOf" srcId="{4C647629-8E0D-4B34-8120-10430C3DCFDB}" destId="{9CF8EFF8-9147-4FE6-911A-4632FB2872CD}" srcOrd="0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3D39589-6E48-47AB-9F8A-A72F294D8864}" type="doc">
      <dgm:prSet loTypeId="urn:microsoft.com/office/officeart/2008/layout/RadialCluster" loCatId="cycle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pt-PT"/>
        </a:p>
      </dgm:t>
    </dgm:pt>
    <dgm:pt modelId="{CD5CBBCA-6FEA-42A6-B4B4-C951C04FB134}">
      <dgm:prSet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pt-PT" sz="2000" b="1" dirty="0" err="1" smtClean="0">
              <a:solidFill>
                <a:srgbClr val="0070C0"/>
              </a:solidFill>
            </a:rPr>
            <a:t>fevereiro</a:t>
          </a:r>
          <a:endParaRPr lang="pt-PT" sz="2000" b="1" dirty="0" smtClean="0">
            <a:solidFill>
              <a:srgbClr val="0070C0"/>
            </a:solidFill>
          </a:endParaRPr>
        </a:p>
        <a:p>
          <a:pPr rtl="0"/>
          <a:r>
            <a:rPr lang="pt-PT" sz="1600" dirty="0" smtClean="0">
              <a:solidFill>
                <a:srgbClr val="0070C0"/>
              </a:solidFill>
            </a:rPr>
            <a:t>28 ou 29 dias</a:t>
          </a:r>
          <a:endParaRPr lang="pt-PT" sz="1600" dirty="0">
            <a:solidFill>
              <a:srgbClr val="0070C0"/>
            </a:solidFill>
          </a:endParaRPr>
        </a:p>
      </dgm:t>
    </dgm:pt>
    <dgm:pt modelId="{A2718AC0-BE03-476B-9992-A28AD1F2831D}" type="parTrans" cxnId="{77071981-202B-4465-99D0-C815604E81B3}">
      <dgm:prSet/>
      <dgm:spPr/>
      <dgm:t>
        <a:bodyPr/>
        <a:lstStyle/>
        <a:p>
          <a:endParaRPr lang="pt-PT"/>
        </a:p>
      </dgm:t>
    </dgm:pt>
    <dgm:pt modelId="{14B156BB-E7FE-4D81-B5D0-D99E970CB0EB}" type="sibTrans" cxnId="{77071981-202B-4465-99D0-C815604E81B3}">
      <dgm:prSet/>
      <dgm:spPr/>
      <dgm:t>
        <a:bodyPr/>
        <a:lstStyle/>
        <a:p>
          <a:endParaRPr lang="pt-PT"/>
        </a:p>
      </dgm:t>
    </dgm:pt>
    <dgm:pt modelId="{9B58D44F-EAB7-40B7-80D1-975E0B16F49F}" type="pres">
      <dgm:prSet presAssocID="{E3D39589-6E48-47AB-9F8A-A72F294D8864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pt-PT"/>
        </a:p>
      </dgm:t>
    </dgm:pt>
    <dgm:pt modelId="{4C647629-8E0D-4B34-8120-10430C3DCFDB}" type="pres">
      <dgm:prSet presAssocID="{CD5CBBCA-6FEA-42A6-B4B4-C951C04FB134}" presName="singleCycle" presStyleCnt="0"/>
      <dgm:spPr/>
    </dgm:pt>
    <dgm:pt modelId="{9CF8EFF8-9147-4FE6-911A-4632FB2872CD}" type="pres">
      <dgm:prSet presAssocID="{CD5CBBCA-6FEA-42A6-B4B4-C951C04FB134}" presName="singleCenter" presStyleLbl="node1" presStyleIdx="0" presStyleCnt="1" custScaleX="191644" custLinFactNeighborX="0" custLinFactNeighborY="247">
        <dgm:presLayoutVars>
          <dgm:chMax val="7"/>
          <dgm:chPref val="7"/>
        </dgm:presLayoutVars>
      </dgm:prSet>
      <dgm:spPr/>
      <dgm:t>
        <a:bodyPr/>
        <a:lstStyle/>
        <a:p>
          <a:endParaRPr lang="pt-PT"/>
        </a:p>
      </dgm:t>
    </dgm:pt>
  </dgm:ptLst>
  <dgm:cxnLst>
    <dgm:cxn modelId="{1AC89618-7700-4897-8A09-92E34C272230}" type="presOf" srcId="{E3D39589-6E48-47AB-9F8A-A72F294D8864}" destId="{9B58D44F-EAB7-40B7-80D1-975E0B16F49F}" srcOrd="0" destOrd="0" presId="urn:microsoft.com/office/officeart/2008/layout/RadialCluster"/>
    <dgm:cxn modelId="{77071981-202B-4465-99D0-C815604E81B3}" srcId="{E3D39589-6E48-47AB-9F8A-A72F294D8864}" destId="{CD5CBBCA-6FEA-42A6-B4B4-C951C04FB134}" srcOrd="0" destOrd="0" parTransId="{A2718AC0-BE03-476B-9992-A28AD1F2831D}" sibTransId="{14B156BB-E7FE-4D81-B5D0-D99E970CB0EB}"/>
    <dgm:cxn modelId="{AD062548-838B-4E90-8F67-AAD279725ABD}" type="presOf" srcId="{CD5CBBCA-6FEA-42A6-B4B4-C951C04FB134}" destId="{9CF8EFF8-9147-4FE6-911A-4632FB2872CD}" srcOrd="0" destOrd="0" presId="urn:microsoft.com/office/officeart/2008/layout/RadialCluster"/>
    <dgm:cxn modelId="{94F81906-9659-4145-AC1E-22C518A824C0}" type="presParOf" srcId="{9B58D44F-EAB7-40B7-80D1-975E0B16F49F}" destId="{4C647629-8E0D-4B34-8120-10430C3DCFDB}" srcOrd="0" destOrd="0" presId="urn:microsoft.com/office/officeart/2008/layout/RadialCluster"/>
    <dgm:cxn modelId="{FF2C966D-6351-4F20-AD6F-096834260CDC}" type="presParOf" srcId="{4C647629-8E0D-4B34-8120-10430C3DCFDB}" destId="{9CF8EFF8-9147-4FE6-911A-4632FB2872CD}" srcOrd="0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CF8EFF8-9147-4FE6-911A-4632FB2872CD}">
      <dsp:nvSpPr>
        <dsp:cNvPr id="0" name=""/>
        <dsp:cNvSpPr/>
      </dsp:nvSpPr>
      <dsp:spPr>
        <a:xfrm>
          <a:off x="-125462" y="0"/>
          <a:ext cx="1403053" cy="879167"/>
        </a:xfrm>
        <a:prstGeom prst="roundRect">
          <a:avLst/>
        </a:prstGeom>
        <a:solidFill>
          <a:schemeClr val="lt1"/>
        </a:solidFill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2000" b="1" kern="1200" dirty="0" err="1" smtClean="0">
              <a:solidFill>
                <a:srgbClr val="0070C0"/>
              </a:solidFill>
            </a:rPr>
            <a:t>janeiro</a:t>
          </a:r>
          <a:endParaRPr lang="pt-PT" sz="2000" b="1" kern="1200" dirty="0" smtClean="0">
            <a:solidFill>
              <a:srgbClr val="0070C0"/>
            </a:solidFill>
          </a:endParaRPr>
        </a:p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2000" kern="1200" dirty="0" smtClean="0">
              <a:solidFill>
                <a:schemeClr val="accent2"/>
              </a:solidFill>
            </a:rPr>
            <a:t>31 dias</a:t>
          </a:r>
          <a:endParaRPr lang="pt-PT" sz="2000" kern="1200" dirty="0">
            <a:solidFill>
              <a:schemeClr val="accent2"/>
            </a:solidFill>
          </a:endParaRPr>
        </a:p>
      </dsp:txBody>
      <dsp:txXfrm>
        <a:off x="-82545" y="42917"/>
        <a:ext cx="1317219" cy="79333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CF8EFF8-9147-4FE6-911A-4632FB2872CD}">
      <dsp:nvSpPr>
        <dsp:cNvPr id="0" name=""/>
        <dsp:cNvSpPr/>
      </dsp:nvSpPr>
      <dsp:spPr>
        <a:xfrm>
          <a:off x="1" y="0"/>
          <a:ext cx="1509278" cy="787542"/>
        </a:xfrm>
        <a:prstGeom prst="roundRect">
          <a:avLst/>
        </a:prstGeom>
        <a:solidFill>
          <a:schemeClr val="lt1"/>
        </a:solidFill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2000" b="1" kern="1200" dirty="0" err="1" smtClean="0">
              <a:solidFill>
                <a:srgbClr val="0070C0"/>
              </a:solidFill>
            </a:rPr>
            <a:t>fevereiro</a:t>
          </a:r>
          <a:endParaRPr lang="pt-PT" sz="2000" b="1" kern="1200" dirty="0" smtClean="0">
            <a:solidFill>
              <a:srgbClr val="0070C0"/>
            </a:solidFill>
          </a:endParaRPr>
        </a:p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1600" kern="1200" dirty="0" smtClean="0">
              <a:solidFill>
                <a:srgbClr val="0070C0"/>
              </a:solidFill>
            </a:rPr>
            <a:t>28 ou 29 dias</a:t>
          </a:r>
          <a:endParaRPr lang="pt-PT" sz="1600" kern="1200" dirty="0">
            <a:solidFill>
              <a:srgbClr val="0070C0"/>
            </a:solidFill>
          </a:endParaRPr>
        </a:p>
      </dsp:txBody>
      <dsp:txXfrm>
        <a:off x="38446" y="38445"/>
        <a:ext cx="1432388" cy="71065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EC9505-0DB5-4564-8581-C3C218FD92AE}" type="datetimeFigureOut">
              <a:rPr lang="pt-PT" smtClean="0"/>
              <a:t>04-01-2014</a:t>
            </a:fld>
            <a:endParaRPr lang="pt-PT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20C76F-C187-4D56-B59A-16D2B924502D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7730033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20C76F-C187-4D56-B59A-16D2B924502D}" type="slidenum">
              <a:rPr lang="pt-PT" smtClean="0"/>
              <a:t>1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8678076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BA409-AD88-40E3-979C-F3930C4871ED}" type="datetimeFigureOut">
              <a:rPr lang="pt-PT" smtClean="0"/>
              <a:t>04-01-2014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456BB-BC56-4AEC-8D4E-D4866400F320}" type="slidenum">
              <a:rPr lang="pt-PT" smtClean="0"/>
              <a:t>‹nº›</a:t>
            </a:fld>
            <a:endParaRPr lang="pt-PT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 smtClean="0"/>
              <a:t>Faça clique para editar o estilo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BA409-AD88-40E3-979C-F3930C4871ED}" type="datetimeFigureOut">
              <a:rPr lang="pt-PT" smtClean="0"/>
              <a:t>04-01-2014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456BB-BC56-4AEC-8D4E-D4866400F320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BA409-AD88-40E3-979C-F3930C4871ED}" type="datetimeFigureOut">
              <a:rPr lang="pt-PT" smtClean="0"/>
              <a:t>04-01-2014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456BB-BC56-4AEC-8D4E-D4866400F320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BA409-AD88-40E3-979C-F3930C4871ED}" type="datetimeFigureOut">
              <a:rPr lang="pt-PT" smtClean="0"/>
              <a:t>04-01-2014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456BB-BC56-4AEC-8D4E-D4866400F320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cçã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BA409-AD88-40E3-979C-F3930C4871ED}" type="datetimeFigureOut">
              <a:rPr lang="pt-PT" smtClean="0"/>
              <a:t>04-01-2014</a:t>
            </a:fld>
            <a:endParaRPr lang="pt-PT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456BB-BC56-4AEC-8D4E-D4866400F320}" type="slidenum">
              <a:rPr lang="pt-PT" smtClean="0"/>
              <a:t>‹nº›</a:t>
            </a:fld>
            <a:endParaRPr lang="pt-P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BA409-AD88-40E3-979C-F3930C4871ED}" type="datetimeFigureOut">
              <a:rPr lang="pt-PT" smtClean="0"/>
              <a:t>04-01-2014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456BB-BC56-4AEC-8D4E-D4866400F320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BA409-AD88-40E3-979C-F3930C4871ED}" type="datetimeFigureOut">
              <a:rPr lang="pt-PT" smtClean="0"/>
              <a:t>04-01-2014</a:t>
            </a:fld>
            <a:endParaRPr lang="pt-P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456BB-BC56-4AEC-8D4E-D4866400F320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BA409-AD88-40E3-979C-F3930C4871ED}" type="datetimeFigureOut">
              <a:rPr lang="pt-PT" smtClean="0"/>
              <a:t>04-01-2014</a:t>
            </a:fld>
            <a:endParaRPr lang="pt-P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456BB-BC56-4AEC-8D4E-D4866400F320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BA409-AD88-40E3-979C-F3930C4871ED}" type="datetimeFigureOut">
              <a:rPr lang="pt-PT" smtClean="0"/>
              <a:t>04-01-2014</a:t>
            </a:fld>
            <a:endParaRPr lang="pt-P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456BB-BC56-4AEC-8D4E-D4866400F320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BA409-AD88-40E3-979C-F3930C4871ED}" type="datetimeFigureOut">
              <a:rPr lang="pt-PT" smtClean="0"/>
              <a:t>04-01-2014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456BB-BC56-4AEC-8D4E-D4866400F320}" type="slidenum">
              <a:rPr lang="pt-PT" smtClean="0"/>
              <a:t>‹nº›</a:t>
            </a:fld>
            <a:endParaRPr lang="pt-PT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PT" smtClean="0"/>
              <a:t>Clique no ícone para adicionar uma imagem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BA409-AD88-40E3-979C-F3930C4871ED}" type="datetimeFigureOut">
              <a:rPr lang="pt-PT" smtClean="0"/>
              <a:t>04-01-2014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456BB-BC56-4AEC-8D4E-D4866400F320}" type="slidenum">
              <a:rPr lang="pt-PT" smtClean="0"/>
              <a:t>‹nº›</a:t>
            </a:fld>
            <a:endParaRPr lang="pt-PT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7AABA409-AD88-40E3-979C-F3930C4871ED}" type="datetimeFigureOut">
              <a:rPr lang="pt-PT" smtClean="0"/>
              <a:t>04-01-2014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406456BB-BC56-4AEC-8D4E-D4866400F320}" type="slidenum">
              <a:rPr lang="pt-PT" smtClean="0"/>
              <a:t>‹nº›</a:t>
            </a:fld>
            <a:endParaRPr lang="pt-PT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033" r:id="rId1"/>
    <p:sldLayoutId id="2147484034" r:id="rId2"/>
    <p:sldLayoutId id="2147484035" r:id="rId3"/>
    <p:sldLayoutId id="2147484036" r:id="rId4"/>
    <p:sldLayoutId id="2147484037" r:id="rId5"/>
    <p:sldLayoutId id="2147484038" r:id="rId6"/>
    <p:sldLayoutId id="2147484039" r:id="rId7"/>
    <p:sldLayoutId id="2147484040" r:id="rId8"/>
    <p:sldLayoutId id="2147484041" r:id="rId9"/>
    <p:sldLayoutId id="2147484042" r:id="rId10"/>
    <p:sldLayoutId id="2147484043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ângulo 5"/>
          <p:cNvSpPr/>
          <p:nvPr/>
        </p:nvSpPr>
        <p:spPr>
          <a:xfrm>
            <a:off x="2864534" y="240855"/>
            <a:ext cx="2873854" cy="57277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 fontAlgn="base">
              <a:lnSpc>
                <a:spcPct val="20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pt-PT" altLang="pt-PT" sz="28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omic Sans MS" panose="030F0702030302020204" pitchFamily="66" charset="0"/>
                <a:ea typeface="Calibri" pitchFamily="34" charset="0"/>
                <a:cs typeface="Times New Roman" pitchFamily="18" charset="0"/>
              </a:rPr>
              <a:t>1 ANO</a:t>
            </a:r>
            <a:endParaRPr kumimoji="0" lang="pt-PT" altLang="pt-PT" sz="28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Comic Sans MS" panose="030F0702030302020204" pitchFamily="66" charset="0"/>
              <a:cs typeface="Arial" pitchFamily="34" charset="0"/>
            </a:endParaRPr>
          </a:p>
          <a:p>
            <a:endParaRPr lang="pt-PT" dirty="0"/>
          </a:p>
        </p:txBody>
      </p:sp>
      <p:cxnSp>
        <p:nvCxnSpPr>
          <p:cNvPr id="7" name="Conexão curva 6"/>
          <p:cNvCxnSpPr>
            <a:stCxn id="6" idx="2"/>
          </p:cNvCxnSpPr>
          <p:nvPr/>
        </p:nvCxnSpPr>
        <p:spPr>
          <a:xfrm rot="5400000">
            <a:off x="4025765" y="1065072"/>
            <a:ext cx="527136" cy="24256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graphicFrame>
        <p:nvGraphicFramePr>
          <p:cNvPr id="12" name="Tabela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8541406"/>
              </p:ext>
            </p:extLst>
          </p:nvPr>
        </p:nvGraphicFramePr>
        <p:xfrm>
          <a:off x="1043607" y="2473250"/>
          <a:ext cx="6559924" cy="667718"/>
        </p:xfrm>
        <a:graphic>
          <a:graphicData uri="http://schemas.openxmlformats.org/drawingml/2006/table">
            <a:tbl>
              <a:tblPr firstRow="1" firstCol="1" bandRow="1">
                <a:effectLst>
                  <a:outerShdw blurRad="152400" dist="317500" dir="5400000" sx="90000" sy="-19000" rotWithShape="0">
                    <a:prstClr val="black">
                      <a:alpha val="15000"/>
                    </a:prstClr>
                  </a:outerShdw>
                </a:effectLst>
              </a:tblPr>
              <a:tblGrid>
                <a:gridCol w="1639981"/>
                <a:gridCol w="1639981"/>
                <a:gridCol w="1639981"/>
                <a:gridCol w="1639981"/>
              </a:tblGrid>
              <a:tr h="66771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2400" u="sng" dirty="0">
                          <a:solidFill>
                            <a:srgbClr val="0070C0"/>
                          </a:solidFill>
                          <a:effectLst/>
                          <a:latin typeface="Comic Sans MS"/>
                          <a:ea typeface="Calibri"/>
                          <a:cs typeface="Times New Roman"/>
                        </a:rPr>
                        <a:t>Inverno</a:t>
                      </a:r>
                      <a:endParaRPr lang="pt-PT" sz="2400" u="sng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2400" u="sng" dirty="0">
                          <a:solidFill>
                            <a:srgbClr val="0070C0"/>
                          </a:solidFill>
                          <a:effectLst/>
                          <a:latin typeface="Comic Sans MS"/>
                          <a:ea typeface="Calibri"/>
                          <a:cs typeface="Times New Roman"/>
                        </a:rPr>
                        <a:t>Primaver</a:t>
                      </a:r>
                      <a:r>
                        <a:rPr lang="pt-PT" sz="2400" dirty="0">
                          <a:solidFill>
                            <a:srgbClr val="0070C0"/>
                          </a:solidFill>
                          <a:effectLst/>
                          <a:latin typeface="Comic Sans MS"/>
                          <a:ea typeface="Calibri"/>
                          <a:cs typeface="Times New Roman"/>
                        </a:rPr>
                        <a:t>a</a:t>
                      </a:r>
                      <a:endParaRPr lang="pt-PT" sz="2400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2400" u="sng" dirty="0">
                          <a:solidFill>
                            <a:srgbClr val="0070C0"/>
                          </a:solidFill>
                          <a:effectLst/>
                          <a:latin typeface="Comic Sans MS"/>
                          <a:ea typeface="Calibri"/>
                          <a:cs typeface="Times New Roman"/>
                        </a:rPr>
                        <a:t>Verão</a:t>
                      </a:r>
                      <a:endParaRPr lang="pt-PT" sz="2400" u="sng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2400" u="sng" dirty="0">
                          <a:solidFill>
                            <a:srgbClr val="0070C0"/>
                          </a:solidFill>
                          <a:effectLst/>
                          <a:latin typeface="Comic Sans MS"/>
                          <a:ea typeface="Calibri"/>
                          <a:cs typeface="Times New Roman"/>
                        </a:rPr>
                        <a:t>Outono</a:t>
                      </a:r>
                      <a:endParaRPr lang="pt-PT" sz="2400" u="sng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3" name="Tabela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139232"/>
              </p:ext>
            </p:extLst>
          </p:nvPr>
        </p:nvGraphicFramePr>
        <p:xfrm>
          <a:off x="3622095" y="3521803"/>
          <a:ext cx="2519935" cy="681893"/>
        </p:xfrm>
        <a:graphic>
          <a:graphicData uri="http://schemas.openxmlformats.org/drawingml/2006/table">
            <a:tbl>
              <a:tblPr firstRow="1" firstCol="1" bandRow="1">
                <a:effectLst>
                  <a:outerShdw blurRad="50800" dist="38100" dir="2700000" algn="tl" rotWithShape="0">
                    <a:prstClr val="black">
                      <a:alpha val="32000"/>
                    </a:prstClr>
                  </a:outerShdw>
                </a:effectLst>
              </a:tblPr>
              <a:tblGrid>
                <a:gridCol w="2519935"/>
              </a:tblGrid>
              <a:tr h="68189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2800" b="1" dirty="0" smtClean="0">
                          <a:solidFill>
                            <a:srgbClr val="0070C0"/>
                          </a:solidFill>
                          <a:effectLst/>
                          <a:latin typeface="Comic Sans MS"/>
                          <a:ea typeface="Calibri"/>
                          <a:cs typeface="Times New Roman"/>
                        </a:rPr>
                        <a:t>12</a:t>
                      </a:r>
                      <a:r>
                        <a:rPr lang="pt-PT" sz="2800" b="1" baseline="0" dirty="0" smtClean="0">
                          <a:solidFill>
                            <a:srgbClr val="0070C0"/>
                          </a:solidFill>
                          <a:effectLst/>
                          <a:latin typeface="Comic Sans MS"/>
                          <a:ea typeface="Calibri"/>
                          <a:cs typeface="Times New Roman"/>
                        </a:rPr>
                        <a:t> Meses</a:t>
                      </a:r>
                      <a:endParaRPr lang="pt-PT" sz="2800" b="1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</a:tr>
            </a:tbl>
          </a:graphicData>
        </a:graphic>
      </p:graphicFrame>
      <p:cxnSp>
        <p:nvCxnSpPr>
          <p:cNvPr id="20" name="Conexão recta 19"/>
          <p:cNvCxnSpPr>
            <a:endCxn id="68" idx="0"/>
          </p:cNvCxnSpPr>
          <p:nvPr/>
        </p:nvCxnSpPr>
        <p:spPr>
          <a:xfrm flipV="1">
            <a:off x="675691" y="4768391"/>
            <a:ext cx="214579" cy="4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7" name="Diagrama 66"/>
          <p:cNvGraphicFramePr/>
          <p:nvPr>
            <p:extLst>
              <p:ext uri="{D42A27DB-BD31-4B8C-83A1-F6EECF244321}">
                <p14:modId xmlns:p14="http://schemas.microsoft.com/office/powerpoint/2010/main" val="766209400"/>
              </p:ext>
            </p:extLst>
          </p:nvPr>
        </p:nvGraphicFramePr>
        <p:xfrm>
          <a:off x="497832" y="3846789"/>
          <a:ext cx="1152128" cy="8791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68" name="Diagrama 67"/>
          <p:cNvGraphicFramePr/>
          <p:nvPr>
            <p:extLst>
              <p:ext uri="{D42A27DB-BD31-4B8C-83A1-F6EECF244321}">
                <p14:modId xmlns:p14="http://schemas.microsoft.com/office/powerpoint/2010/main" val="2802135826"/>
              </p:ext>
            </p:extLst>
          </p:nvPr>
        </p:nvGraphicFramePr>
        <p:xfrm>
          <a:off x="135630" y="4768391"/>
          <a:ext cx="1509281" cy="7875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pSp>
        <p:nvGrpSpPr>
          <p:cNvPr id="69" name="Grupo 68"/>
          <p:cNvGrpSpPr/>
          <p:nvPr/>
        </p:nvGrpSpPr>
        <p:grpSpPr>
          <a:xfrm>
            <a:off x="2588400" y="5788380"/>
            <a:ext cx="1034702" cy="999106"/>
            <a:chOff x="0" y="0"/>
            <a:chExt cx="869871" cy="711075"/>
          </a:xfrm>
        </p:grpSpPr>
        <p:sp>
          <p:nvSpPr>
            <p:cNvPr id="70" name="Rectângulo arredondado 69"/>
            <p:cNvSpPr/>
            <p:nvPr/>
          </p:nvSpPr>
          <p:spPr>
            <a:xfrm>
              <a:off x="0" y="0"/>
              <a:ext cx="869871" cy="620455"/>
            </a:xfrm>
            <a:prstGeom prst="round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sp>
        <p:sp>
          <p:nvSpPr>
            <p:cNvPr id="71" name="Rectângulo 70"/>
            <p:cNvSpPr/>
            <p:nvPr/>
          </p:nvSpPr>
          <p:spPr>
            <a:xfrm>
              <a:off x="30288" y="30288"/>
              <a:ext cx="839583" cy="68078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38100" tIns="38100" rIns="38100" bIns="38100" numCol="1" spcCol="1270" anchor="ctr" anchorCtr="0">
              <a:noAutofit/>
            </a:bodyPr>
            <a:lstStyle/>
            <a:p>
              <a:pPr lvl="0" algn="ctr" defTabSz="6667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PT" sz="2000" b="1" dirty="0" smtClean="0">
                  <a:solidFill>
                    <a:srgbClr val="0070C0"/>
                  </a:solidFill>
                </a:rPr>
                <a:t>maio</a:t>
              </a:r>
            </a:p>
            <a:p>
              <a:pPr lvl="0" algn="ctr" defTabSz="6667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PT" sz="2000" kern="1200" dirty="0" smtClean="0">
                  <a:solidFill>
                    <a:schemeClr val="accent2"/>
                  </a:solidFill>
                </a:rPr>
                <a:t>31 dias</a:t>
              </a:r>
              <a:endParaRPr lang="pt-PT" sz="2000" kern="1200" dirty="0">
                <a:solidFill>
                  <a:schemeClr val="accent2"/>
                </a:solidFill>
              </a:endParaRPr>
            </a:p>
          </p:txBody>
        </p:sp>
      </p:grpSp>
      <p:grpSp>
        <p:nvGrpSpPr>
          <p:cNvPr id="75" name="Grupo 74"/>
          <p:cNvGrpSpPr/>
          <p:nvPr/>
        </p:nvGrpSpPr>
        <p:grpSpPr>
          <a:xfrm>
            <a:off x="37988" y="5651795"/>
            <a:ext cx="1271631" cy="836750"/>
            <a:chOff x="-174304" y="0"/>
            <a:chExt cx="1013887" cy="760935"/>
          </a:xfrm>
        </p:grpSpPr>
        <p:sp>
          <p:nvSpPr>
            <p:cNvPr id="76" name="Rectângulo arredondado 75"/>
            <p:cNvSpPr/>
            <p:nvPr/>
          </p:nvSpPr>
          <p:spPr>
            <a:xfrm>
              <a:off x="-174304" y="0"/>
              <a:ext cx="1013887" cy="760935"/>
            </a:xfrm>
            <a:prstGeom prst="round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sp>
        <p:sp>
          <p:nvSpPr>
            <p:cNvPr id="77" name="Rectângulo 76"/>
            <p:cNvSpPr/>
            <p:nvPr/>
          </p:nvSpPr>
          <p:spPr>
            <a:xfrm>
              <a:off x="-144016" y="30288"/>
              <a:ext cx="952684" cy="73064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38100" tIns="38100" rIns="38100" bIns="38100" numCol="1" spcCol="1270" anchor="ctr" anchorCtr="0">
              <a:noAutofit/>
            </a:bodyPr>
            <a:lstStyle/>
            <a:p>
              <a:pPr lvl="0" algn="ctr" defTabSz="6667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PT" sz="2000" b="1" dirty="0" err="1" smtClean="0">
                  <a:solidFill>
                    <a:srgbClr val="0070C0"/>
                  </a:solidFill>
                </a:rPr>
                <a:t>març</a:t>
              </a:r>
              <a:r>
                <a:rPr lang="pt-PT" sz="2000" b="1" kern="1200" dirty="0" err="1" smtClean="0">
                  <a:solidFill>
                    <a:srgbClr val="0070C0"/>
                  </a:solidFill>
                </a:rPr>
                <a:t>o</a:t>
              </a:r>
              <a:endParaRPr lang="pt-PT" sz="2000" b="1" kern="1200" dirty="0" smtClean="0">
                <a:solidFill>
                  <a:srgbClr val="0070C0"/>
                </a:solidFill>
              </a:endParaRPr>
            </a:p>
            <a:p>
              <a:pPr lvl="0" algn="ctr" defTabSz="6667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PT" sz="2000" dirty="0" smtClean="0">
                  <a:solidFill>
                    <a:schemeClr val="accent2"/>
                  </a:solidFill>
                </a:rPr>
                <a:t>31 dias</a:t>
              </a:r>
              <a:endParaRPr lang="pt-PT" sz="2000" kern="1200" dirty="0">
                <a:solidFill>
                  <a:schemeClr val="accent2"/>
                </a:solidFill>
              </a:endParaRPr>
            </a:p>
          </p:txBody>
        </p:sp>
      </p:grpSp>
      <p:grpSp>
        <p:nvGrpSpPr>
          <p:cNvPr id="78" name="Grupo 77"/>
          <p:cNvGrpSpPr/>
          <p:nvPr/>
        </p:nvGrpSpPr>
        <p:grpSpPr>
          <a:xfrm>
            <a:off x="3655105" y="5982304"/>
            <a:ext cx="987785" cy="810122"/>
            <a:chOff x="0" y="0"/>
            <a:chExt cx="869871" cy="620455"/>
          </a:xfrm>
        </p:grpSpPr>
        <p:sp>
          <p:nvSpPr>
            <p:cNvPr id="79" name="Rectângulo arredondado 78"/>
            <p:cNvSpPr/>
            <p:nvPr/>
          </p:nvSpPr>
          <p:spPr>
            <a:xfrm>
              <a:off x="0" y="0"/>
              <a:ext cx="869871" cy="620455"/>
            </a:xfrm>
            <a:prstGeom prst="round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sp>
        <p:sp>
          <p:nvSpPr>
            <p:cNvPr id="80" name="Rectângulo 79"/>
            <p:cNvSpPr/>
            <p:nvPr/>
          </p:nvSpPr>
          <p:spPr>
            <a:xfrm>
              <a:off x="30288" y="30288"/>
              <a:ext cx="809295" cy="55987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38100" tIns="38100" rIns="38100" bIns="38100" numCol="1" spcCol="1270" anchor="ctr" anchorCtr="0">
              <a:noAutofit/>
            </a:bodyPr>
            <a:lstStyle/>
            <a:p>
              <a:pPr lvl="0" algn="ctr" defTabSz="6667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PT" sz="2000" b="1" dirty="0" err="1" smtClean="0">
                  <a:solidFill>
                    <a:srgbClr val="0070C0"/>
                  </a:solidFill>
                </a:rPr>
                <a:t>junho</a:t>
              </a:r>
              <a:endParaRPr lang="pt-PT" sz="2000" b="1" dirty="0" smtClean="0">
                <a:solidFill>
                  <a:srgbClr val="0070C0"/>
                </a:solidFill>
              </a:endParaRPr>
            </a:p>
            <a:p>
              <a:pPr lvl="0" algn="ctr" defTabSz="6667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PT" sz="2000" kern="1200" dirty="0" smtClean="0">
                  <a:solidFill>
                    <a:srgbClr val="0070C0"/>
                  </a:solidFill>
                </a:rPr>
                <a:t>30 dias</a:t>
              </a:r>
              <a:endParaRPr lang="pt-PT" sz="2000" kern="1200" dirty="0">
                <a:solidFill>
                  <a:srgbClr val="0070C0"/>
                </a:solidFill>
              </a:endParaRPr>
            </a:p>
          </p:txBody>
        </p:sp>
      </p:grpSp>
      <p:grpSp>
        <p:nvGrpSpPr>
          <p:cNvPr id="84" name="Grupo 83"/>
          <p:cNvGrpSpPr/>
          <p:nvPr/>
        </p:nvGrpSpPr>
        <p:grpSpPr>
          <a:xfrm>
            <a:off x="4666895" y="5798597"/>
            <a:ext cx="1027556" cy="835831"/>
            <a:chOff x="0" y="0"/>
            <a:chExt cx="869871" cy="620455"/>
          </a:xfrm>
        </p:grpSpPr>
        <p:sp>
          <p:nvSpPr>
            <p:cNvPr id="85" name="Rectângulo arredondado 84"/>
            <p:cNvSpPr/>
            <p:nvPr/>
          </p:nvSpPr>
          <p:spPr>
            <a:xfrm>
              <a:off x="0" y="0"/>
              <a:ext cx="869871" cy="620455"/>
            </a:xfrm>
            <a:prstGeom prst="round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sp>
        <p:sp>
          <p:nvSpPr>
            <p:cNvPr id="86" name="Rectângulo 85"/>
            <p:cNvSpPr/>
            <p:nvPr/>
          </p:nvSpPr>
          <p:spPr>
            <a:xfrm>
              <a:off x="30288" y="30288"/>
              <a:ext cx="809295" cy="55987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38100" tIns="38100" rIns="38100" bIns="38100" numCol="1" spcCol="1270" anchor="ctr" anchorCtr="0">
              <a:noAutofit/>
            </a:bodyPr>
            <a:lstStyle/>
            <a:p>
              <a:pPr lvl="0" algn="ctr" defTabSz="6667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PT" sz="2000" b="1" kern="1200" dirty="0" err="1" smtClean="0">
                  <a:solidFill>
                    <a:srgbClr val="0070C0"/>
                  </a:solidFill>
                </a:rPr>
                <a:t>julho</a:t>
              </a:r>
              <a:endParaRPr lang="pt-PT" sz="2000" b="1" kern="1200" dirty="0" smtClean="0">
                <a:solidFill>
                  <a:srgbClr val="0070C0"/>
                </a:solidFill>
              </a:endParaRPr>
            </a:p>
            <a:p>
              <a:pPr lvl="0" algn="ctr" defTabSz="6667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PT" sz="2000" dirty="0" smtClean="0">
                  <a:solidFill>
                    <a:schemeClr val="accent2"/>
                  </a:solidFill>
                </a:rPr>
                <a:t>31 dias</a:t>
              </a:r>
              <a:endParaRPr lang="pt-PT" sz="2000" kern="1200" dirty="0">
                <a:solidFill>
                  <a:schemeClr val="accent2"/>
                </a:solidFill>
              </a:endParaRPr>
            </a:p>
          </p:txBody>
        </p:sp>
      </p:grpSp>
      <p:grpSp>
        <p:nvGrpSpPr>
          <p:cNvPr id="87" name="Grupo 86"/>
          <p:cNvGrpSpPr/>
          <p:nvPr/>
        </p:nvGrpSpPr>
        <p:grpSpPr>
          <a:xfrm>
            <a:off x="5738388" y="5798597"/>
            <a:ext cx="1155978" cy="832920"/>
            <a:chOff x="-141015" y="66965"/>
            <a:chExt cx="869871" cy="620455"/>
          </a:xfrm>
        </p:grpSpPr>
        <p:sp>
          <p:nvSpPr>
            <p:cNvPr id="88" name="Rectângulo arredondado 87"/>
            <p:cNvSpPr/>
            <p:nvPr/>
          </p:nvSpPr>
          <p:spPr>
            <a:xfrm>
              <a:off x="-141015" y="66965"/>
              <a:ext cx="869871" cy="620455"/>
            </a:xfrm>
            <a:prstGeom prst="round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/>
            <a:lstStyle/>
            <a:p>
              <a:endParaRPr lang="pt-PT" dirty="0"/>
            </a:p>
          </p:txBody>
        </p:sp>
        <p:sp>
          <p:nvSpPr>
            <p:cNvPr id="89" name="Rectângulo 88"/>
            <p:cNvSpPr/>
            <p:nvPr/>
          </p:nvSpPr>
          <p:spPr>
            <a:xfrm>
              <a:off x="-80439" y="70801"/>
              <a:ext cx="809295" cy="55987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38100" tIns="38100" rIns="38100" bIns="38100" numCol="1" spcCol="1270" anchor="ctr" anchorCtr="0">
              <a:noAutofit/>
            </a:bodyPr>
            <a:lstStyle/>
            <a:p>
              <a:pPr lvl="0" algn="ctr" defTabSz="6667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PT" sz="2000" b="1" dirty="0" smtClean="0">
                  <a:solidFill>
                    <a:srgbClr val="0070C0"/>
                  </a:solidFill>
                </a:rPr>
                <a:t>agosto</a:t>
              </a:r>
            </a:p>
            <a:p>
              <a:pPr lvl="0" algn="ctr" defTabSz="6667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PT" sz="2000" kern="1200" dirty="0" smtClean="0">
                  <a:solidFill>
                    <a:schemeClr val="accent2"/>
                  </a:solidFill>
                </a:rPr>
                <a:t>31 dias</a:t>
              </a:r>
              <a:endParaRPr lang="pt-PT" sz="2000" kern="1200" dirty="0">
                <a:solidFill>
                  <a:schemeClr val="accent2"/>
                </a:solidFill>
              </a:endParaRPr>
            </a:p>
          </p:txBody>
        </p:sp>
      </p:grpSp>
      <p:grpSp>
        <p:nvGrpSpPr>
          <p:cNvPr id="90" name="Grupo 89"/>
          <p:cNvGrpSpPr/>
          <p:nvPr/>
        </p:nvGrpSpPr>
        <p:grpSpPr>
          <a:xfrm>
            <a:off x="6929485" y="5925313"/>
            <a:ext cx="1145547" cy="855141"/>
            <a:chOff x="-141015" y="97252"/>
            <a:chExt cx="1092971" cy="818940"/>
          </a:xfrm>
        </p:grpSpPr>
        <p:sp>
          <p:nvSpPr>
            <p:cNvPr id="91" name="Rectângulo arredondado 90"/>
            <p:cNvSpPr/>
            <p:nvPr/>
          </p:nvSpPr>
          <p:spPr>
            <a:xfrm>
              <a:off x="-108645" y="102405"/>
              <a:ext cx="1030844" cy="813787"/>
            </a:xfrm>
            <a:prstGeom prst="round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sp>
        <p:sp>
          <p:nvSpPr>
            <p:cNvPr id="92" name="Rectângulo 91"/>
            <p:cNvSpPr/>
            <p:nvPr/>
          </p:nvSpPr>
          <p:spPr>
            <a:xfrm>
              <a:off x="-141015" y="97252"/>
              <a:ext cx="1092971" cy="66934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38100" tIns="38100" rIns="38100" bIns="38100" numCol="1" spcCol="1270" anchor="ctr" anchorCtr="0">
              <a:noAutofit/>
            </a:bodyPr>
            <a:lstStyle/>
            <a:p>
              <a:pPr lvl="0" algn="ctr" defTabSz="6667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PT" sz="2000" b="1" dirty="0" err="1" smtClean="0">
                  <a:solidFill>
                    <a:srgbClr val="0070C0"/>
                  </a:solidFill>
                </a:rPr>
                <a:t>setembro</a:t>
              </a:r>
              <a:endParaRPr lang="pt-PT" sz="2000" b="1" dirty="0" smtClean="0">
                <a:solidFill>
                  <a:srgbClr val="0070C0"/>
                </a:solidFill>
              </a:endParaRPr>
            </a:p>
            <a:p>
              <a:pPr lvl="0" algn="ctr" defTabSz="6667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PT" sz="2000" kern="1200" dirty="0" smtClean="0">
                  <a:solidFill>
                    <a:srgbClr val="0070C0"/>
                  </a:solidFill>
                </a:rPr>
                <a:t>30 dias</a:t>
              </a:r>
              <a:endParaRPr lang="pt-PT" sz="2000" kern="1200" dirty="0">
                <a:solidFill>
                  <a:srgbClr val="0070C0"/>
                </a:solidFill>
              </a:endParaRPr>
            </a:p>
          </p:txBody>
        </p:sp>
      </p:grpSp>
      <p:grpSp>
        <p:nvGrpSpPr>
          <p:cNvPr id="93" name="Grupo 92"/>
          <p:cNvGrpSpPr/>
          <p:nvPr/>
        </p:nvGrpSpPr>
        <p:grpSpPr>
          <a:xfrm>
            <a:off x="8031080" y="5300305"/>
            <a:ext cx="1027256" cy="897258"/>
            <a:chOff x="0" y="-10741"/>
            <a:chExt cx="869871" cy="641937"/>
          </a:xfrm>
        </p:grpSpPr>
        <p:sp>
          <p:nvSpPr>
            <p:cNvPr id="94" name="Rectângulo arredondado 93"/>
            <p:cNvSpPr/>
            <p:nvPr/>
          </p:nvSpPr>
          <p:spPr>
            <a:xfrm>
              <a:off x="0" y="0"/>
              <a:ext cx="869871" cy="620455"/>
            </a:xfrm>
            <a:prstGeom prst="round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sp>
        <p:sp>
          <p:nvSpPr>
            <p:cNvPr id="95" name="Rectângulo 94"/>
            <p:cNvSpPr/>
            <p:nvPr/>
          </p:nvSpPr>
          <p:spPr>
            <a:xfrm>
              <a:off x="0" y="-10741"/>
              <a:ext cx="839583" cy="64193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38100" tIns="38100" rIns="38100" bIns="38100" numCol="1" spcCol="1270" anchor="ctr" anchorCtr="0">
              <a:noAutofit/>
            </a:bodyPr>
            <a:lstStyle/>
            <a:p>
              <a:pPr lvl="0" algn="ctr" defTabSz="6667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PT" sz="2000" b="1" dirty="0" err="1" smtClean="0">
                  <a:solidFill>
                    <a:srgbClr val="0070C0"/>
                  </a:solidFill>
                </a:rPr>
                <a:t>outubro</a:t>
              </a:r>
              <a:endParaRPr lang="pt-PT" sz="2000" b="1" dirty="0" smtClean="0">
                <a:solidFill>
                  <a:srgbClr val="0070C0"/>
                </a:solidFill>
              </a:endParaRPr>
            </a:p>
            <a:p>
              <a:pPr lvl="0" algn="ctr" defTabSz="6667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PT" sz="2000" kern="1200" dirty="0" smtClean="0">
                  <a:solidFill>
                    <a:schemeClr val="accent2"/>
                  </a:solidFill>
                </a:rPr>
                <a:t>31 dias</a:t>
              </a:r>
              <a:endParaRPr lang="pt-PT" sz="2000" kern="1200" dirty="0">
                <a:solidFill>
                  <a:schemeClr val="accent2"/>
                </a:solidFill>
              </a:endParaRPr>
            </a:p>
          </p:txBody>
        </p:sp>
      </p:grpSp>
      <p:sp>
        <p:nvSpPr>
          <p:cNvPr id="96" name="Rectângulo 95"/>
          <p:cNvSpPr/>
          <p:nvPr/>
        </p:nvSpPr>
        <p:spPr>
          <a:xfrm>
            <a:off x="8031080" y="4725957"/>
            <a:ext cx="809295" cy="559879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spcFirstLastPara="0" vert="horz" wrap="square" lIns="38100" tIns="38100" rIns="38100" bIns="38100" numCol="1" spcCol="1270" anchor="ctr" anchorCtr="0">
            <a:noAutofit/>
          </a:bodyPr>
          <a:lstStyle/>
          <a:p>
            <a:pPr lvl="0" algn="ctr" defTabSz="6667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pt-PT" sz="1500" kern="1200" dirty="0">
              <a:solidFill>
                <a:srgbClr val="0070C0"/>
              </a:solidFill>
            </a:endParaRPr>
          </a:p>
        </p:txBody>
      </p:sp>
      <p:grpSp>
        <p:nvGrpSpPr>
          <p:cNvPr id="97" name="Grupo 96"/>
          <p:cNvGrpSpPr/>
          <p:nvPr/>
        </p:nvGrpSpPr>
        <p:grpSpPr>
          <a:xfrm>
            <a:off x="7641992" y="4302260"/>
            <a:ext cx="1351583" cy="998045"/>
            <a:chOff x="-316186" y="-119645"/>
            <a:chExt cx="1351583" cy="912337"/>
          </a:xfrm>
        </p:grpSpPr>
        <p:sp>
          <p:nvSpPr>
            <p:cNvPr id="98" name="Rectângulo arredondado 97"/>
            <p:cNvSpPr/>
            <p:nvPr/>
          </p:nvSpPr>
          <p:spPr>
            <a:xfrm>
              <a:off x="-297787" y="31013"/>
              <a:ext cx="1267810" cy="761679"/>
            </a:xfrm>
            <a:prstGeom prst="round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sp>
        <p:sp>
          <p:nvSpPr>
            <p:cNvPr id="99" name="Rectângulo 98"/>
            <p:cNvSpPr/>
            <p:nvPr/>
          </p:nvSpPr>
          <p:spPr>
            <a:xfrm>
              <a:off x="-316186" y="-119645"/>
              <a:ext cx="1351583" cy="75901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38100" tIns="38100" rIns="38100" bIns="38100" numCol="1" spcCol="1270" anchor="ctr" anchorCtr="0">
              <a:noAutofit/>
            </a:bodyPr>
            <a:lstStyle/>
            <a:p>
              <a:pPr lvl="0" algn="ctr" defTabSz="6667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pt-PT" sz="2000" b="1" dirty="0" smtClean="0">
                <a:solidFill>
                  <a:srgbClr val="0070C0"/>
                </a:solidFill>
              </a:endParaRPr>
            </a:p>
            <a:p>
              <a:pPr lvl="0" algn="ctr" defTabSz="6667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PT" sz="2000" b="1" dirty="0" err="1" smtClean="0">
                  <a:solidFill>
                    <a:srgbClr val="0070C0"/>
                  </a:solidFill>
                </a:rPr>
                <a:t>novembro</a:t>
              </a:r>
              <a:endParaRPr lang="pt-PT" sz="2000" b="1" dirty="0" smtClean="0">
                <a:solidFill>
                  <a:srgbClr val="0070C0"/>
                </a:solidFill>
              </a:endParaRPr>
            </a:p>
            <a:p>
              <a:pPr lvl="0" algn="ctr" defTabSz="6667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PT" sz="2000" kern="1200" dirty="0" smtClean="0">
                  <a:solidFill>
                    <a:srgbClr val="0070C0"/>
                  </a:solidFill>
                </a:rPr>
                <a:t>30 dias</a:t>
              </a:r>
              <a:endParaRPr lang="pt-PT" sz="2000" kern="1200" dirty="0">
                <a:solidFill>
                  <a:srgbClr val="0070C0"/>
                </a:solidFill>
              </a:endParaRPr>
            </a:p>
          </p:txBody>
        </p:sp>
      </p:grpSp>
      <p:grpSp>
        <p:nvGrpSpPr>
          <p:cNvPr id="100" name="Grupo 99"/>
          <p:cNvGrpSpPr/>
          <p:nvPr/>
        </p:nvGrpSpPr>
        <p:grpSpPr>
          <a:xfrm>
            <a:off x="6844597" y="3563462"/>
            <a:ext cx="1186483" cy="902918"/>
            <a:chOff x="-150675" y="0"/>
            <a:chExt cx="1067934" cy="620455"/>
          </a:xfrm>
        </p:grpSpPr>
        <p:sp>
          <p:nvSpPr>
            <p:cNvPr id="101" name="Rectângulo arredondado 100"/>
            <p:cNvSpPr/>
            <p:nvPr/>
          </p:nvSpPr>
          <p:spPr>
            <a:xfrm>
              <a:off x="-150674" y="0"/>
              <a:ext cx="1020546" cy="620455"/>
            </a:xfrm>
            <a:prstGeom prst="round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sp>
        <p:sp>
          <p:nvSpPr>
            <p:cNvPr id="102" name="Rectângulo 101"/>
            <p:cNvSpPr/>
            <p:nvPr/>
          </p:nvSpPr>
          <p:spPr>
            <a:xfrm>
              <a:off x="-150675" y="27364"/>
              <a:ext cx="1067934" cy="55987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38100" tIns="38100" rIns="38100" bIns="38100" numCol="1" spcCol="1270" anchor="ctr" anchorCtr="0">
              <a:noAutofit/>
            </a:bodyPr>
            <a:lstStyle/>
            <a:p>
              <a:pPr lvl="0" algn="ctr" defTabSz="6667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PT" sz="2000" b="1" dirty="0" err="1" smtClean="0">
                  <a:solidFill>
                    <a:srgbClr val="0070C0"/>
                  </a:solidFill>
                </a:rPr>
                <a:t>dezembro</a:t>
              </a:r>
              <a:endParaRPr lang="pt-PT" sz="2000" b="1" dirty="0" smtClean="0">
                <a:solidFill>
                  <a:srgbClr val="0070C0"/>
                </a:solidFill>
              </a:endParaRPr>
            </a:p>
            <a:p>
              <a:pPr lvl="0" algn="ctr" defTabSz="6667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PT" sz="2000" kern="1200" dirty="0" smtClean="0">
                  <a:solidFill>
                    <a:schemeClr val="accent3"/>
                  </a:solidFill>
                </a:rPr>
                <a:t>31 dias</a:t>
              </a:r>
              <a:endParaRPr lang="pt-PT" sz="2000" kern="1200" dirty="0">
                <a:solidFill>
                  <a:schemeClr val="accent3"/>
                </a:solidFill>
              </a:endParaRPr>
            </a:p>
          </p:txBody>
        </p:sp>
      </p:grpSp>
      <p:cxnSp>
        <p:nvCxnSpPr>
          <p:cNvPr id="103" name="Conexão curva 102"/>
          <p:cNvCxnSpPr/>
          <p:nvPr/>
        </p:nvCxnSpPr>
        <p:spPr>
          <a:xfrm rot="10800000" flipV="1">
            <a:off x="1835697" y="3845625"/>
            <a:ext cx="1703495" cy="340947"/>
          </a:xfrm>
          <a:prstGeom prst="curvedConnector3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33" name="Conexão curva 132"/>
          <p:cNvCxnSpPr/>
          <p:nvPr/>
        </p:nvCxnSpPr>
        <p:spPr>
          <a:xfrm rot="10800000" flipV="1">
            <a:off x="2267746" y="1997358"/>
            <a:ext cx="1553796" cy="432045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38" name="Conexão curva 137"/>
          <p:cNvCxnSpPr/>
          <p:nvPr/>
        </p:nvCxnSpPr>
        <p:spPr>
          <a:xfrm rot="5400000">
            <a:off x="3841801" y="2213382"/>
            <a:ext cx="432049" cy="3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45" name="Conexão curva 144"/>
          <p:cNvCxnSpPr/>
          <p:nvPr/>
        </p:nvCxnSpPr>
        <p:spPr>
          <a:xfrm rot="5400000">
            <a:off x="4655642" y="2213378"/>
            <a:ext cx="432049" cy="3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49" name="Conexão curva 148"/>
          <p:cNvCxnSpPr/>
          <p:nvPr/>
        </p:nvCxnSpPr>
        <p:spPr>
          <a:xfrm>
            <a:off x="5649723" y="1997359"/>
            <a:ext cx="898219" cy="432045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graphicFrame>
        <p:nvGraphicFramePr>
          <p:cNvPr id="179" name="Tabela 17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2536946"/>
              </p:ext>
            </p:extLst>
          </p:nvPr>
        </p:nvGraphicFramePr>
        <p:xfrm>
          <a:off x="3531870" y="1340768"/>
          <a:ext cx="3312727" cy="593255"/>
        </p:xfrm>
        <a:graphic>
          <a:graphicData uri="http://schemas.openxmlformats.org/drawingml/2006/table">
            <a:tbl>
              <a:tblPr firstRow="1" firstCol="1" bandRow="1">
                <a:effectLst>
                  <a:outerShdw blurRad="50800" dist="38100" dir="2700000" algn="tl" rotWithShape="0">
                    <a:prstClr val="black">
                      <a:alpha val="32000"/>
                    </a:prstClr>
                  </a:outerShdw>
                </a:effectLst>
              </a:tblPr>
              <a:tblGrid>
                <a:gridCol w="3312727"/>
              </a:tblGrid>
              <a:tr h="5932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2800" b="1" dirty="0" smtClean="0">
                          <a:solidFill>
                            <a:srgbClr val="0070C0"/>
                          </a:solidFill>
                          <a:effectLst/>
                          <a:latin typeface="Comic Sans MS"/>
                          <a:ea typeface="Calibri"/>
                          <a:cs typeface="Times New Roman"/>
                        </a:rPr>
                        <a:t>4</a:t>
                      </a:r>
                      <a:r>
                        <a:rPr lang="pt-PT" sz="2800" b="1" baseline="0" dirty="0" smtClean="0">
                          <a:solidFill>
                            <a:srgbClr val="0070C0"/>
                          </a:solidFill>
                          <a:effectLst/>
                          <a:latin typeface="Comic Sans MS"/>
                          <a:ea typeface="Calibri"/>
                          <a:cs typeface="Times New Roman"/>
                        </a:rPr>
                        <a:t> Estações do ano</a:t>
                      </a:r>
                      <a:endParaRPr lang="pt-PT" sz="2800" b="1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</a:tr>
            </a:tbl>
          </a:graphicData>
        </a:graphic>
      </p:graphicFrame>
      <p:cxnSp>
        <p:nvCxnSpPr>
          <p:cNvPr id="184" name="Conexão curva 183"/>
          <p:cNvCxnSpPr/>
          <p:nvPr/>
        </p:nvCxnSpPr>
        <p:spPr>
          <a:xfrm rot="5400000">
            <a:off x="4655639" y="3278588"/>
            <a:ext cx="432049" cy="3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grpSp>
        <p:nvGrpSpPr>
          <p:cNvPr id="185" name="Grupo 184"/>
          <p:cNvGrpSpPr/>
          <p:nvPr/>
        </p:nvGrpSpPr>
        <p:grpSpPr>
          <a:xfrm>
            <a:off x="1324754" y="5913344"/>
            <a:ext cx="1179734" cy="879081"/>
            <a:chOff x="-174304" y="0"/>
            <a:chExt cx="1013887" cy="760935"/>
          </a:xfrm>
        </p:grpSpPr>
        <p:sp>
          <p:nvSpPr>
            <p:cNvPr id="186" name="Rectângulo arredondado 185"/>
            <p:cNvSpPr/>
            <p:nvPr/>
          </p:nvSpPr>
          <p:spPr>
            <a:xfrm>
              <a:off x="-174304" y="0"/>
              <a:ext cx="1013887" cy="760935"/>
            </a:xfrm>
            <a:prstGeom prst="round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sp>
        <p:sp>
          <p:nvSpPr>
            <p:cNvPr id="187" name="Rectângulo 186"/>
            <p:cNvSpPr/>
            <p:nvPr/>
          </p:nvSpPr>
          <p:spPr>
            <a:xfrm>
              <a:off x="-144016" y="30288"/>
              <a:ext cx="983599" cy="73064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38100" tIns="38100" rIns="38100" bIns="38100" numCol="1" spcCol="1270" anchor="ctr" anchorCtr="0">
              <a:noAutofit/>
            </a:bodyPr>
            <a:lstStyle/>
            <a:p>
              <a:pPr lvl="0" algn="ctr" defTabSz="6667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PT" sz="2000" b="1" dirty="0" err="1" smtClean="0">
                  <a:solidFill>
                    <a:srgbClr val="0070C0"/>
                  </a:solidFill>
                </a:rPr>
                <a:t>abril</a:t>
              </a:r>
              <a:endParaRPr lang="pt-PT" sz="2000" b="1" kern="1200" dirty="0" smtClean="0">
                <a:solidFill>
                  <a:srgbClr val="0070C0"/>
                </a:solidFill>
              </a:endParaRPr>
            </a:p>
            <a:p>
              <a:pPr lvl="0" algn="ctr" defTabSz="6667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PT" sz="2000" dirty="0" smtClean="0">
                  <a:solidFill>
                    <a:srgbClr val="0070C0"/>
                  </a:solidFill>
                </a:rPr>
                <a:t>30 dias</a:t>
              </a:r>
              <a:endParaRPr lang="pt-PT" sz="2000" kern="1200" dirty="0">
                <a:solidFill>
                  <a:srgbClr val="0070C0"/>
                </a:solidFill>
              </a:endParaRPr>
            </a:p>
          </p:txBody>
        </p:sp>
      </p:grpSp>
      <p:sp>
        <p:nvSpPr>
          <p:cNvPr id="2" name="Fluxograma: conexão 1"/>
          <p:cNvSpPr/>
          <p:nvPr/>
        </p:nvSpPr>
        <p:spPr>
          <a:xfrm>
            <a:off x="3516318" y="3747047"/>
            <a:ext cx="173623" cy="170474"/>
          </a:xfrm>
          <a:prstGeom prst="flowChartConnector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407072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lmo">
  <a:themeElements>
    <a:clrScheme name="Energia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Mediano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107</TotalTime>
  <Words>51</Words>
  <Application>Microsoft Office PowerPoint</Application>
  <PresentationFormat>Apresentação no Ecrã (4:3)</PresentationFormat>
  <Paragraphs>33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dos diapositivos</vt:lpstr>
      </vt:variant>
      <vt:variant>
        <vt:i4>1</vt:i4>
      </vt:variant>
    </vt:vector>
  </HeadingPairs>
  <TitlesOfParts>
    <vt:vector size="2" baseType="lpstr">
      <vt:lpstr>Colmo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GUESS</dc:creator>
  <cp:lastModifiedBy>GUESS</cp:lastModifiedBy>
  <cp:revision>12</cp:revision>
  <dcterms:created xsi:type="dcterms:W3CDTF">2014-01-04T01:31:43Z</dcterms:created>
  <dcterms:modified xsi:type="dcterms:W3CDTF">2014-01-04T11:21:23Z</dcterms:modified>
</cp:coreProperties>
</file>